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70" r:id="rId4"/>
    <p:sldId id="263" r:id="rId5"/>
    <p:sldId id="264" r:id="rId6"/>
    <p:sldId id="265" r:id="rId7"/>
    <p:sldId id="266" r:id="rId8"/>
    <p:sldId id="267" r:id="rId9"/>
    <p:sldId id="268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304" autoAdjust="0"/>
    <p:restoredTop sz="94660"/>
  </p:normalViewPr>
  <p:slideViewPr>
    <p:cSldViewPr snapToGrid="0">
      <p:cViewPr>
        <p:scale>
          <a:sx n="75" d="100"/>
          <a:sy n="75" d="100"/>
        </p:scale>
        <p:origin x="1008" y="30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8/21/2021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8/21/2021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8/21/2021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8/21/2021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8/21/2021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8/21/2021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wav"/><Relationship Id="rId2" Type="http://schemas.microsoft.com/office/2007/relationships/media" Target="../media/media1.wav"/><Relationship Id="rId1" Type="http://schemas.openxmlformats.org/officeDocument/2006/relationships/tags" Target="../tags/tag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wav"/><Relationship Id="rId7" Type="http://schemas.openxmlformats.org/officeDocument/2006/relationships/image" Target="../media/image6.PNG"/><Relationship Id="rId2" Type="http://schemas.microsoft.com/office/2007/relationships/media" Target="../media/media2.wav"/><Relationship Id="rId1" Type="http://schemas.openxmlformats.org/officeDocument/2006/relationships/tags" Target="../tags/tag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wav"/><Relationship Id="rId7" Type="http://schemas.openxmlformats.org/officeDocument/2006/relationships/image" Target="../media/image8.PNG"/><Relationship Id="rId2" Type="http://schemas.microsoft.com/office/2007/relationships/media" Target="../media/media3.wav"/><Relationship Id="rId1" Type="http://schemas.openxmlformats.org/officeDocument/2006/relationships/tags" Target="../tags/tag3.xml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wav"/><Relationship Id="rId7" Type="http://schemas.openxmlformats.org/officeDocument/2006/relationships/image" Target="../media/image10.PNG"/><Relationship Id="rId2" Type="http://schemas.microsoft.com/office/2007/relationships/media" Target="../media/media4.wav"/><Relationship Id="rId1" Type="http://schemas.openxmlformats.org/officeDocument/2006/relationships/tags" Target="../tags/tag4.xml"/><Relationship Id="rId6" Type="http://schemas.openxmlformats.org/officeDocument/2006/relationships/image" Target="../media/image9.png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wav"/><Relationship Id="rId7" Type="http://schemas.openxmlformats.org/officeDocument/2006/relationships/image" Target="../media/image12.PNG"/><Relationship Id="rId2" Type="http://schemas.microsoft.com/office/2007/relationships/media" Target="../media/media5.wav"/><Relationship Id="rId1" Type="http://schemas.openxmlformats.org/officeDocument/2006/relationships/tags" Target="../tags/tag5.xml"/><Relationship Id="rId6" Type="http://schemas.openxmlformats.org/officeDocument/2006/relationships/image" Target="../media/image11.png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wav"/><Relationship Id="rId7" Type="http://schemas.openxmlformats.org/officeDocument/2006/relationships/image" Target="../media/image14.PNG"/><Relationship Id="rId2" Type="http://schemas.microsoft.com/office/2007/relationships/media" Target="../media/media6.wav"/><Relationship Id="rId1" Type="http://schemas.openxmlformats.org/officeDocument/2006/relationships/tags" Target="../tags/tag6.xml"/><Relationship Id="rId6" Type="http://schemas.openxmlformats.org/officeDocument/2006/relationships/image" Target="../media/image13.png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wav"/><Relationship Id="rId2" Type="http://schemas.microsoft.com/office/2007/relationships/media" Target="../media/media7.wav"/><Relationship Id="rId1" Type="http://schemas.openxmlformats.org/officeDocument/2006/relationships/tags" Target="../tags/tag7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F3D65BA-1C65-40FB-92EF-83951BDC1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8175"/>
            <a:ext cx="12191999" cy="62198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phic 6" descr="Cat">
            <a:extLst>
              <a:ext uri="{FF2B5EF4-FFF2-40B4-BE49-F238E27FC236}">
                <a16:creationId xmlns:a16="http://schemas.microsoft.com/office/drawing/2014/main" id="{DE1558F4-6E90-44FF-AB04-119775FEBB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73502" y="1047665"/>
            <a:ext cx="5030386" cy="503038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DF52CCA-FCDD-49A0-BFFC-3BD41F1B82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379659-B01E-4F9D-9847-AD9ACFB3DF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96275" y="1419225"/>
            <a:ext cx="3081576" cy="208586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Miracle makers’ pet adoption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BA1E47-6B58-4CB1-8BDA-68504B09AC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96275" y="3505095"/>
            <a:ext cx="3081576" cy="1733655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EBEBEB"/>
                </a:solidFill>
              </a:rPr>
              <a:t>hEllo-world – women in foss</a:t>
            </a:r>
          </a:p>
        </p:txBody>
      </p:sp>
    </p:spTree>
    <p:extLst>
      <p:ext uri="{BB962C8B-B14F-4D97-AF65-F5344CB8AC3E}">
        <p14:creationId xmlns:p14="http://schemas.microsoft.com/office/powerpoint/2010/main" val="19963554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73"/>
    </mc:Choice>
    <mc:Fallback>
      <p:transition spd="slow" advTm="3573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60069-08EA-4691-A01D-6557075D6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the product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E6A4CEE-AF16-4BC8-A522-F92C7C5D58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07745"/>
          </a:xfrm>
        </p:spPr>
        <p:txBody>
          <a:bodyPr/>
          <a:lstStyle/>
          <a:p>
            <a:r>
              <a:rPr lang="en-US" dirty="0"/>
              <a:t>We are Miracle Makers. This pet adoption front-end website is build using HTML, CSS and JavaScript</a:t>
            </a:r>
          </a:p>
          <a:p>
            <a:r>
              <a:rPr lang="en-US" dirty="0"/>
              <a:t>This application mainly consist of 5 parts</a:t>
            </a:r>
          </a:p>
          <a:p>
            <a:pPr marL="0" indent="0">
              <a:buNone/>
            </a:pPr>
            <a:r>
              <a:rPr lang="en-US" dirty="0"/>
              <a:t>                                       1. Homepage</a:t>
            </a:r>
          </a:p>
          <a:p>
            <a:pPr marL="0" indent="0">
              <a:buNone/>
            </a:pPr>
            <a:r>
              <a:rPr lang="en-US" dirty="0"/>
              <a:t>                                       2. Photo gallery of pets to be adopted</a:t>
            </a:r>
          </a:p>
          <a:p>
            <a:pPr marL="0" indent="0">
              <a:buNone/>
            </a:pPr>
            <a:r>
              <a:rPr lang="en-US" dirty="0"/>
              <a:t>                                       3.  Application for adoption </a:t>
            </a:r>
          </a:p>
          <a:p>
            <a:pPr marL="0" indent="0">
              <a:buNone/>
            </a:pPr>
            <a:r>
              <a:rPr lang="en-US" dirty="0"/>
              <a:t>                                       4.  The about us page</a:t>
            </a:r>
          </a:p>
          <a:p>
            <a:pPr marL="0" indent="0">
              <a:buNone/>
            </a:pPr>
            <a:r>
              <a:rPr lang="en-US" dirty="0"/>
              <a:t>                                       5. The contact us page </a:t>
            </a:r>
          </a:p>
        </p:txBody>
      </p:sp>
    </p:spTree>
    <p:extLst>
      <p:ext uri="{BB962C8B-B14F-4D97-AF65-F5344CB8AC3E}">
        <p14:creationId xmlns:p14="http://schemas.microsoft.com/office/powerpoint/2010/main" val="9577909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80"/>
    </mc:Choice>
    <mc:Fallback>
      <p:transition spd="slow" advTm="388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17740AF8-394B-4947-A607-D4728DEADFB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81025" y="711835"/>
            <a:ext cx="11029950" cy="1014413"/>
          </a:xfrm>
        </p:spPr>
        <p:txBody>
          <a:bodyPr anchor="ctr">
            <a:normAutofit/>
          </a:bodyPr>
          <a:lstStyle/>
          <a:p>
            <a:pPr algn="ctr"/>
            <a:r>
              <a:rPr lang="en-US" sz="3200">
                <a:solidFill>
                  <a:schemeClr val="accent1"/>
                </a:solidFill>
              </a:rPr>
              <a:t>UI connection of the pages</a:t>
            </a:r>
            <a:endParaRPr lang="en-US" sz="3200" dirty="0">
              <a:solidFill>
                <a:schemeClr val="accent1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BB913DD-B60F-4372-A802-E85625E36FA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561" r="2999"/>
          <a:stretch/>
        </p:blipFill>
        <p:spPr>
          <a:xfrm>
            <a:off x="1824355" y="1503680"/>
            <a:ext cx="8543290" cy="4866322"/>
          </a:xfrm>
          <a:prstGeom prst="rect">
            <a:avLst/>
          </a:prstGeom>
        </p:spPr>
      </p:pic>
      <p:pic>
        <p:nvPicPr>
          <p:cNvPr id="41" name="open">
            <a:hlinkClick r:id="" action="ppaction://media"/>
            <a:extLst>
              <a:ext uri="{FF2B5EF4-FFF2-40B4-BE49-F238E27FC236}">
                <a16:creationId xmlns:a16="http://schemas.microsoft.com/office/drawing/2014/main" id="{CB3CAC69-365F-45A6-98F8-CA20749659F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336992" y="4766688"/>
            <a:ext cx="487363" cy="48736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403781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87"/>
    </mc:Choice>
    <mc:Fallback>
      <p:transition spd="slow" advTm="22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1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879A26B8-6C4E-452B-ADD3-ED324A7AB7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C52A53-8113-4713-9E6E-D21F18C78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4721" y="960723"/>
            <a:ext cx="4968489" cy="10138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1. Homepage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D03E4FEE-2E6A-44AB-B6BA-C1AD0CD6D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560581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0817EB59-13B3-43DA-9B91-A7CC174A60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44318" y="457200"/>
            <a:ext cx="5600007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9B4167E1-E2B0-4192-8DA2-6967DDFF87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14407"/>
            <a:ext cx="5609967" cy="561177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9" name="Home page">
            <a:hlinkClick r:id="" action="ppaction://media"/>
            <a:extLst>
              <a:ext uri="{FF2B5EF4-FFF2-40B4-BE49-F238E27FC236}">
                <a16:creationId xmlns:a16="http://schemas.microsoft.com/office/drawing/2014/main" id="{1A50051B-4947-4AC7-B8C9-0E1D63D58A5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878490" y="5320103"/>
            <a:ext cx="487363" cy="48736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8D188B3-4B04-4176-88E0-F1677B757E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1938" y="2294254"/>
            <a:ext cx="4830843" cy="226949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E5445EC-9D82-40D1-ADB5-A3F7F09F67E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43541" y="2337846"/>
            <a:ext cx="4619669" cy="256405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45061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25670"/>
    </mc:Choice>
    <mc:Fallback>
      <p:transition spd="slow" advTm="256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3420" objId="18"/>
        <p14:triggerEvt type="onClick" time="3420" objId="18"/>
        <p14:playEvt time="4451" objId="9"/>
        <p14:triggerEvt type="onClick" time="4451" objId="9"/>
        <p14:playEvt time="5526" objId="19"/>
        <p14:stopEvt time="22467" objId="19"/>
        <p14:stopEvt time="23221" objId="18"/>
        <p14:playEvt time="23223" objId="18"/>
        <p14:playEvt time="23740" objId="19"/>
        <p14:stopEvt time="24383" objId="9"/>
        <p14:playEvt time="24385" objId="9"/>
        <p14:stopEvt time="25670" objId="18"/>
        <p14:stopEvt time="25670" objId="19"/>
        <p14:stopEvt time="25670" objId="9"/>
      </p14:showEvt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879A26B8-6C4E-452B-ADD3-ED324A7AB7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C52A53-8113-4713-9E6E-D21F18C78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4721" y="960723"/>
            <a:ext cx="4968489" cy="10138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2. Photo gallery of pets to be adopted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D03E4FEE-2E6A-44AB-B6BA-C1AD0CD6D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560581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0817EB59-13B3-43DA-9B91-A7CC174A60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44318" y="457200"/>
            <a:ext cx="5600007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9B4167E1-E2B0-4192-8DA2-6967DDFF87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14407"/>
            <a:ext cx="5609967" cy="561177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4" name="Pet gallary">
            <a:hlinkClick r:id="" action="ppaction://media"/>
            <a:extLst>
              <a:ext uri="{FF2B5EF4-FFF2-40B4-BE49-F238E27FC236}">
                <a16:creationId xmlns:a16="http://schemas.microsoft.com/office/drawing/2014/main" id="{65253165-4C66-4559-BE48-E97A4712AF6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85616" y="5670269"/>
            <a:ext cx="487363" cy="48736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868950B-F03A-432D-9E65-3C49AC4237D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95545" y="1569402"/>
            <a:ext cx="3906376" cy="371919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BB07ACC-B693-48DE-99B2-02768D26126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39424" y="2407869"/>
            <a:ext cx="5004901" cy="278389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106580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0664"/>
    </mc:Choice>
    <mc:Fallback>
      <p:transition spd="slow" advTm="106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772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2889" objId="3"/>
        <p14:triggerEvt type="onClick" time="2890" objId="3"/>
        <p14:playEvt time="4184" objId="12"/>
        <p14:triggerEvt type="onClick" time="4184" objId="12"/>
        <p14:stopEvt time="6097" objId="3"/>
        <p14:playEvt time="6099" objId="3"/>
        <p14:playEvt time="8255" objId="14"/>
        <p14:stopEvt time="10664" objId="3"/>
        <p14:stopEvt time="10664" objId="14"/>
        <p14:stopEvt time="10664" objId="12"/>
      </p14:showEvt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879A26B8-6C4E-452B-ADD3-ED324A7AB7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C52A53-8113-4713-9E6E-D21F18C78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4721" y="960723"/>
            <a:ext cx="4968489" cy="10138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3. Application for adoption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D03E4FEE-2E6A-44AB-B6BA-C1AD0CD6D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560581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0817EB59-13B3-43DA-9B91-A7CC174A60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44318" y="457200"/>
            <a:ext cx="5600007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9B4167E1-E2B0-4192-8DA2-6967DDFF87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14407"/>
            <a:ext cx="5609967" cy="561177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6" name="application">
            <a:hlinkClick r:id="" action="ppaction://media"/>
            <a:extLst>
              <a:ext uri="{FF2B5EF4-FFF2-40B4-BE49-F238E27FC236}">
                <a16:creationId xmlns:a16="http://schemas.microsoft.com/office/drawing/2014/main" id="{23954A35-F6AC-4F4C-8AF1-D9F503274D7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85616" y="5573364"/>
            <a:ext cx="487363" cy="48736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5857F9A-0614-42EA-90BA-1A1BEDD9146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8896"/>
          <a:stretch/>
        </p:blipFill>
        <p:spPr>
          <a:xfrm>
            <a:off x="1416788" y="924791"/>
            <a:ext cx="3661144" cy="4991004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799035C-7D88-4C52-A31C-7524426150B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55174" y="2490472"/>
            <a:ext cx="4968489" cy="277443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297557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879A26B8-6C4E-452B-ADD3-ED324A7AB7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C52A53-8113-4713-9E6E-D21F18C78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4721" y="960723"/>
            <a:ext cx="4968489" cy="10138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4.  About us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D03E4FEE-2E6A-44AB-B6BA-C1AD0CD6D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560581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0817EB59-13B3-43DA-9B91-A7CC174A60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44318" y="457200"/>
            <a:ext cx="5600007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9B4167E1-E2B0-4192-8DA2-6967DDFF87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14407"/>
            <a:ext cx="5609967" cy="561177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6" name="about">
            <a:hlinkClick r:id="" action="ppaction://media"/>
            <a:extLst>
              <a:ext uri="{FF2B5EF4-FFF2-40B4-BE49-F238E27FC236}">
                <a16:creationId xmlns:a16="http://schemas.microsoft.com/office/drawing/2014/main" id="{AFA7FFB4-E5CC-46ED-8EE6-8348D1C499C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978965" y="5409914"/>
            <a:ext cx="487363" cy="48736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DC4D964-56AF-44EE-B83A-B1969FDB1A6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3412" y="1875973"/>
            <a:ext cx="4687896" cy="308864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5F7D27E-5934-4A76-8ABA-3484EB68522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82170" y="2255712"/>
            <a:ext cx="5172819" cy="287301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175555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36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879A26B8-6C4E-452B-ADD3-ED324A7AB7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C52A53-8113-4713-9E6E-D21F18C78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4721" y="960723"/>
            <a:ext cx="4968489" cy="10138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5. Contact us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D03E4FEE-2E6A-44AB-B6BA-C1AD0CD6D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560581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0817EB59-13B3-43DA-9B91-A7CC174A60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44318" y="457200"/>
            <a:ext cx="5600007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9B4167E1-E2B0-4192-8DA2-6967DDFF87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14407"/>
            <a:ext cx="5609967" cy="561177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6" name="contact us">
            <a:hlinkClick r:id="" action="ppaction://media"/>
            <a:extLst>
              <a:ext uri="{FF2B5EF4-FFF2-40B4-BE49-F238E27FC236}">
                <a16:creationId xmlns:a16="http://schemas.microsoft.com/office/drawing/2014/main" id="{9F99B3DF-BFF7-483A-B022-4B1ACA32451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878490" y="5614003"/>
            <a:ext cx="487363" cy="48736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0D3AF22-1F8F-48B9-92E3-AD1C7F8F2D5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1033" y="1705793"/>
            <a:ext cx="4412654" cy="3429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BAC0EB9-EFB2-40BB-A60F-3C251B6FF20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88373" y="2386606"/>
            <a:ext cx="5295218" cy="292508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293683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26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9AA9F65-94B8-41A5-A7FF-23D2CFB11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E8B0F8E-3F6C-4541-B9C1-774D80A088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A45F5BC-32D1-41CD-B270-C46F18CA1A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57EE13-72B0-4FFA-ACE1-EBDE89340E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DA182162-B517-4B41-B039-339F87FAE1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D56F4B-BEDA-48DB-86BA-99DEC0C0E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1143" y="1005839"/>
            <a:ext cx="6939304" cy="480502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6000" dirty="0">
                <a:solidFill>
                  <a:schemeClr val="tx2"/>
                </a:solidFill>
              </a:rPr>
              <a:t>The end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9B5AD54-1E68-4239-A6AF-FE0F49BB8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593336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" name="end">
            <a:hlinkClick r:id="" action="ppaction://media"/>
            <a:extLst>
              <a:ext uri="{FF2B5EF4-FFF2-40B4-BE49-F238E27FC236}">
                <a16:creationId xmlns:a16="http://schemas.microsoft.com/office/drawing/2014/main" id="{6A297AE5-3973-446C-8A5D-0A6CA21D8FD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077967" y="4250802"/>
            <a:ext cx="487363" cy="48736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41561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7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5|1.8|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|1.3|2.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|1.5|1.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9|1.9|1.9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5|1|1.3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1"/>
</p:tagLst>
</file>

<file path=ppt/theme/theme1.xml><?xml version="1.0" encoding="utf-8"?>
<a:theme xmlns:a="http://schemas.openxmlformats.org/drawingml/2006/main" name="Dividend">
  <a:themeElements>
    <a:clrScheme name="Violet II">
      <a:dk1>
        <a:sysClr val="windowText" lastClr="000000"/>
      </a:dk1>
      <a:lt1>
        <a:sysClr val="window" lastClr="FFFFFF"/>
      </a:lt1>
      <a:dk2>
        <a:srgbClr val="632E62"/>
      </a:dk2>
      <a:lt2>
        <a:srgbClr val="EAE5EB"/>
      </a:lt2>
      <a:accent1>
        <a:srgbClr val="92278F"/>
      </a:accent1>
      <a:accent2>
        <a:srgbClr val="9B57D3"/>
      </a:accent2>
      <a:accent3>
        <a:srgbClr val="755DD9"/>
      </a:accent3>
      <a:accent4>
        <a:srgbClr val="665EB8"/>
      </a:accent4>
      <a:accent5>
        <a:srgbClr val="45A5ED"/>
      </a:accent5>
      <a:accent6>
        <a:srgbClr val="5982DB"/>
      </a:accent6>
      <a:hlink>
        <a:srgbClr val="0066FF"/>
      </a:hlink>
      <a:folHlink>
        <a:srgbClr val="666699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104</Words>
  <Application>Microsoft Office PowerPoint</Application>
  <PresentationFormat>Widescreen</PresentationFormat>
  <Paragraphs>17</Paragraphs>
  <Slides>9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Gill Sans MT</vt:lpstr>
      <vt:lpstr>Wingdings 2</vt:lpstr>
      <vt:lpstr>Dividend</vt:lpstr>
      <vt:lpstr>Miracle makers’ pet adoption</vt:lpstr>
      <vt:lpstr>About the product</vt:lpstr>
      <vt:lpstr>UI connection of the pages</vt:lpstr>
      <vt:lpstr>1. Homepage</vt:lpstr>
      <vt:lpstr>2. Photo gallery of pets to be adopted</vt:lpstr>
      <vt:lpstr>3. Application for adoption</vt:lpstr>
      <vt:lpstr>4.  About us</vt:lpstr>
      <vt:lpstr>5. Contact us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Miracle makers’ pet adoption</dc:title>
  <dc:creator>Chamudi R. Wijesekera</dc:creator>
  <cp:lastModifiedBy>Chamudi R. Wijesekera</cp:lastModifiedBy>
  <cp:revision>8</cp:revision>
  <dcterms:created xsi:type="dcterms:W3CDTF">2021-08-21T08:09:57Z</dcterms:created>
  <dcterms:modified xsi:type="dcterms:W3CDTF">2021-08-21T09:46:50Z</dcterms:modified>
</cp:coreProperties>
</file>